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7" r:id="rId4"/>
    <p:sldId id="264" r:id="rId5"/>
    <p:sldId id="265" r:id="rId6"/>
    <p:sldId id="269" r:id="rId7"/>
    <p:sldId id="270" r:id="rId8"/>
    <p:sldId id="266" r:id="rId9"/>
    <p:sldId id="271" r:id="rId10"/>
    <p:sldId id="272" r:id="rId11"/>
    <p:sldId id="277" r:id="rId12"/>
    <p:sldId id="274" r:id="rId13"/>
    <p:sldId id="275" r:id="rId14"/>
    <p:sldId id="276" r:id="rId15"/>
    <p:sldId id="279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9" autoAdjust="0"/>
    <p:restoredTop sz="94662" autoAdjust="0"/>
  </p:normalViewPr>
  <p:slideViewPr>
    <p:cSldViewPr>
      <p:cViewPr>
        <p:scale>
          <a:sx n="64" d="100"/>
          <a:sy n="64" d="100"/>
        </p:scale>
        <p:origin x="-161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98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43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61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79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38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28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8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82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80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26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8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20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08313" cy="116205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Муниципальное автономное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b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дошкольное</a:t>
            </a:r>
            <a:b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образовательное учреждение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детский сад №6.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 descr="C:\Users\Игорь\Desktop\работа\4_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769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7554" y="642918"/>
            <a:ext cx="5111750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endParaRPr lang="ru-RU" sz="2400" i="1" dirty="0">
              <a:solidFill>
                <a:srgbClr val="FF0000"/>
              </a:solidFill>
            </a:endParaRPr>
          </a:p>
          <a:p>
            <a:r>
              <a:rPr lang="ru-RU" sz="2400" i="1" dirty="0">
                <a:solidFill>
                  <a:srgbClr val="FF0000"/>
                </a:solidFill>
              </a:rPr>
              <a:t>       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>
                <a:solidFill>
                  <a:srgbClr val="FF0000"/>
                </a:solidFill>
              </a:rPr>
              <a:t>Программа </a:t>
            </a:r>
            <a:r>
              <a:rPr lang="en-US" sz="2400" i="1" dirty="0" smtClean="0">
                <a:solidFill>
                  <a:srgbClr val="FF0000"/>
                </a:solidFill>
              </a:rPr>
              <a:t>        </a:t>
            </a:r>
            <a:endParaRPr lang="ru-RU" sz="2400" i="1" dirty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   вокального кружка.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r>
              <a:rPr lang="en-US" sz="2400" i="1" dirty="0" smtClean="0">
                <a:solidFill>
                  <a:srgbClr val="FF0000"/>
                </a:solidFill>
              </a:rPr>
              <a:t>   </a:t>
            </a:r>
            <a:r>
              <a:rPr lang="ru-RU" sz="2400" i="1" dirty="0" smtClean="0">
                <a:solidFill>
                  <a:srgbClr val="FF0000"/>
                </a:solidFill>
              </a:rPr>
              <a:t>      До-ми-солька.</a:t>
            </a:r>
            <a:endParaRPr lang="ru-RU" sz="2400" i="1" dirty="0">
              <a:solidFill>
                <a:srgbClr val="FF0000"/>
              </a:solidFill>
            </a:endParaRPr>
          </a:p>
          <a:p>
            <a:r>
              <a:rPr lang="ru-RU" sz="2400" i="1" dirty="0"/>
              <a:t>                                                                                     </a:t>
            </a:r>
            <a:r>
              <a:rPr lang="ru-RU" sz="2400" i="1" dirty="0" smtClean="0"/>
              <a:t>    </a:t>
            </a:r>
            <a:endParaRPr lang="ru-RU" sz="1800" i="1" dirty="0"/>
          </a:p>
          <a:p>
            <a:r>
              <a:rPr lang="ru-RU" sz="1800" i="1" dirty="0"/>
              <a:t>   </a:t>
            </a:r>
            <a:r>
              <a:rPr lang="ru-RU" sz="1800" i="1" dirty="0" smtClean="0"/>
              <a:t>         </a:t>
            </a:r>
          </a:p>
          <a:p>
            <a:endParaRPr lang="ru-RU" sz="1800" i="1" dirty="0"/>
          </a:p>
          <a:p>
            <a:endParaRPr lang="ru-RU" sz="1800" i="1" dirty="0" smtClean="0"/>
          </a:p>
          <a:p>
            <a:r>
              <a:rPr lang="ru-RU" sz="1800" i="1" dirty="0" smtClean="0">
                <a:solidFill>
                  <a:schemeClr val="bg2">
                    <a:lumMod val="10000"/>
                  </a:schemeClr>
                </a:solidFill>
              </a:rPr>
              <a:t>                          Составил:</a:t>
            </a:r>
            <a:endParaRPr lang="ru-RU" sz="18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800" i="1" dirty="0" smtClean="0">
                <a:solidFill>
                  <a:schemeClr val="bg2">
                    <a:lumMod val="10000"/>
                  </a:schemeClr>
                </a:solidFill>
              </a:rPr>
              <a:t>                       Музыкальный </a:t>
            </a:r>
          </a:p>
          <a:p>
            <a:r>
              <a:rPr lang="ru-RU" sz="18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i="1" dirty="0" smtClean="0">
                <a:solidFill>
                  <a:schemeClr val="bg2">
                    <a:lumMod val="10000"/>
                  </a:schemeClr>
                </a:solidFill>
              </a:rPr>
              <a:t>                      руководитель</a:t>
            </a:r>
          </a:p>
          <a:p>
            <a:r>
              <a:rPr lang="ru-RU" sz="18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i="1" dirty="0" smtClean="0">
                <a:solidFill>
                  <a:schemeClr val="bg2">
                    <a:lumMod val="10000"/>
                  </a:schemeClr>
                </a:solidFill>
              </a:rPr>
              <a:t>                       Луговая И.А.</a:t>
            </a:r>
          </a:p>
          <a:p>
            <a:r>
              <a:rPr lang="ru-RU" sz="1800" i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               </a:t>
            </a:r>
            <a:endParaRPr lang="ru-RU" sz="18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i="1" dirty="0">
                <a:solidFill>
                  <a:schemeClr val="bg2">
                    <a:lumMod val="10000"/>
                  </a:schemeClr>
                </a:solidFill>
              </a:rPr>
              <a:t>                                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                             </a:t>
            </a:r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1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Весёлый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ротик.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217261"/>
            <a:ext cx="5852160" cy="3291840"/>
          </a:xfrm>
        </p:spPr>
      </p:pic>
    </p:spTree>
    <p:extLst>
      <p:ext uri="{BB962C8B-B14F-4D97-AF65-F5344CB8AC3E}">
        <p14:creationId xmlns:p14="http://schemas.microsoft.com/office/powerpoint/2010/main" val="35848978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Весёлый, грустный.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728494"/>
            <a:ext cx="4035829" cy="226937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728494"/>
            <a:ext cx="4035829" cy="2269375"/>
          </a:xfrm>
        </p:spPr>
      </p:pic>
    </p:spTree>
    <p:extLst>
      <p:ext uri="{BB962C8B-B14F-4D97-AF65-F5344CB8AC3E}">
        <p14:creationId xmlns:p14="http://schemas.microsoft.com/office/powerpoint/2010/main" val="35439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Расчёска.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217261"/>
            <a:ext cx="5852160" cy="3291840"/>
          </a:xfrm>
        </p:spPr>
      </p:pic>
    </p:spTree>
    <p:extLst>
      <p:ext uri="{BB962C8B-B14F-4D97-AF65-F5344CB8AC3E}">
        <p14:creationId xmlns:p14="http://schemas.microsoft.com/office/powerpoint/2010/main" val="29313002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Часики.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217261"/>
            <a:ext cx="5852160" cy="3291840"/>
          </a:xfrm>
        </p:spPr>
      </p:pic>
    </p:spTree>
    <p:extLst>
      <p:ext uri="{BB962C8B-B14F-4D97-AF65-F5344CB8AC3E}">
        <p14:creationId xmlns:p14="http://schemas.microsoft.com/office/powerpoint/2010/main" val="1902663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Трубочка.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217261"/>
            <a:ext cx="5852160" cy="3291840"/>
          </a:xfrm>
        </p:spPr>
      </p:pic>
    </p:spTree>
    <p:extLst>
      <p:ext uri="{BB962C8B-B14F-4D97-AF65-F5344CB8AC3E}">
        <p14:creationId xmlns:p14="http://schemas.microsoft.com/office/powerpoint/2010/main" val="2122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Паровоз.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728494"/>
            <a:ext cx="4035829" cy="226937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728494"/>
            <a:ext cx="4035829" cy="2269375"/>
          </a:xfrm>
        </p:spPr>
      </p:pic>
    </p:spTree>
    <p:extLst>
      <p:ext uri="{BB962C8B-B14F-4D97-AF65-F5344CB8AC3E}">
        <p14:creationId xmlns:p14="http://schemas.microsoft.com/office/powerpoint/2010/main" val="24878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                                             </a:t>
            </a: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Запоют 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– запоет народ», – писал К.Д. Ушинский.</a:t>
            </a:r>
            <a:b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будут любить пение дети или нет, </a:t>
            </a:r>
            <a:b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многом зависит от взрослых.</a:t>
            </a:r>
            <a:b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154088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Ложкари.</a:t>
            </a:r>
            <a:endParaRPr lang="ru-RU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728494"/>
            <a:ext cx="4035829" cy="22693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728494"/>
            <a:ext cx="4035829" cy="2269375"/>
          </a:xfrm>
        </p:spPr>
      </p:pic>
    </p:spTree>
    <p:extLst>
      <p:ext uri="{BB962C8B-B14F-4D97-AF65-F5344CB8AC3E}">
        <p14:creationId xmlns:p14="http://schemas.microsoft.com/office/powerpoint/2010/main" val="372922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Научить ребенка выразительно, чисто интонируя петь, а также  помочь овладеть необходимыми навыками, проявить свои чувства в непринужденном, естественном пении.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4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 Учить детей петь естественным голосом, без напряжения, протяжно;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 Правильно передавать мелодию в пределах ре-си;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 Различать звуки по высоте;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 Внятно произносить слова;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  Брать дыхание между короткими музыкальными фразами;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6.  Вместе начинать и заканчивать песню; слышать вступление;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7.  Уметь петь с инструментальным сопровождением и без него (с помощью педагога);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8.  Петь выразительно, передавая характер песни (маршевый, танцевальный и колыбельный).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КРУЖКА.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Занятие проводится 1 раз в неделю.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Продолжительность-20-25 минут.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Группа детей с 4 до 5 лет.</a:t>
            </a: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детей в группе- 10 человек. 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352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и методы реализации программы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Коллективная работа;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Индивидуальная работа;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Беседа;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Распевание по голосам;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Упражнения, формирующие правильную певческую осанку;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Дыхательная звуковая гимнастика;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Артикуляционные упражнения;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Игры на детских музыкальны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х инструментах.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Прогнозируемые результаты от занятий вокалом у детей 5-го года жизни: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концу года, обучения вокалу, дети должны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достаточно чисто интонировать контрастные звуки по высоте;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  Различать громкую и тихую музыку;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3.   Передавать несложный ритмический рисунок хлопками, в движении, игрой на инструментах;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  Узнавать по тембру музыкальные инструменты;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5.   Дети должны  самостоятельно различать звуки по длительности и по высоте.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6.   Отличать на слух правильное и н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еправильное пение.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6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гимнастика.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«Язычок».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217261"/>
            <a:ext cx="5852160" cy="3291840"/>
          </a:xfrm>
        </p:spPr>
      </p:pic>
    </p:spTree>
    <p:extLst>
      <p:ext uri="{BB962C8B-B14F-4D97-AF65-F5344CB8AC3E}">
        <p14:creationId xmlns:p14="http://schemas.microsoft.com/office/powerpoint/2010/main" val="22114865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329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Муниципальное автономное                          дошкольное      образовательное учреждение                       детский сад №6. </vt:lpstr>
      <vt:lpstr>                                             Запоют дети – запоет народ», – писал К.Д. Ушинский.                                                                               А будут любить пение дети или нет,                                                                                      во многом зависит от взрослых.  </vt:lpstr>
      <vt:lpstr>Ложкари.</vt:lpstr>
      <vt:lpstr>Цель программы: </vt:lpstr>
      <vt:lpstr>ЗАДАЧИ: </vt:lpstr>
      <vt:lpstr>ОРГАНИЗАЦИЯ РАБОТЫ КРУЖКА. </vt:lpstr>
      <vt:lpstr>Формы и методы реализации программы.</vt:lpstr>
      <vt:lpstr>Прогнозируемые результаты от занятий вокалом у детей 5-го года жизни:</vt:lpstr>
      <vt:lpstr>Артикуляционная гимнастика. «Язычок».</vt:lpstr>
      <vt:lpstr>Весёлый ротик. </vt:lpstr>
      <vt:lpstr>Весёлый, грустный.</vt:lpstr>
      <vt:lpstr>Расчёска.</vt:lpstr>
      <vt:lpstr>Часики.</vt:lpstr>
      <vt:lpstr>Трубочка.</vt:lpstr>
      <vt:lpstr>Паровоз.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Муниципальное автономное                          дошкольное      образовательное учреждение                       детский сад №6. </dc:title>
  <dc:creator>Игорь</dc:creator>
  <cp:lastModifiedBy>Игорь</cp:lastModifiedBy>
  <cp:revision>36</cp:revision>
  <dcterms:created xsi:type="dcterms:W3CDTF">2013-11-05T01:03:25Z</dcterms:created>
  <dcterms:modified xsi:type="dcterms:W3CDTF">2014-01-03T06:57:35Z</dcterms:modified>
</cp:coreProperties>
</file>